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3" r:id="rId6"/>
    <p:sldId id="264" r:id="rId13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9" autoAdjust="0"/>
    <p:restoredTop sz="94660"/>
  </p:normalViewPr>
  <p:slideViewPr>
    <p:cSldViewPr snapToGrid="0">
      <p:cViewPr varScale="1">
        <p:scale>
          <a:sx n="33" d="100"/>
          <a:sy n="33" d="100"/>
        </p:scale>
        <p:origin x="66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7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3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F22BCE-CBD6-4B81-9955-C91303A8DA40}" type="datetimeFigureOut">
              <a:rPr lang="en-US" smtClean="0"/>
              <a:t>1/29/2018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28BBD-0502-4CA1-B96B-D2E843747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749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20" Type="http://schemas.openxmlformats.org/officeDocument/2006/relationships/image" Target="../media/image3.png"/><Relationship Id="rId21" Type="http://schemas.openxmlformats.org/officeDocument/2006/relationships/image" Target="../media/image4.png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hyperlink" Target="https://techcrunch.com/2026/07/06/if-you-use-google-youre-training-its-ai-heres-how-to-opt-out/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hyperlink" Target="https://www.cnn.com/2024/09/23/tech/social-media-ai-data-opt-out/index.html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techcrunch.com/2025/10/01/meta-plans-to-sell-targeted-ads-based-on-data-in-your-ai-chats/" TargetMode="External"/><Relationship Id="rId3" Type="http://schemas.openxmlformats.org/officeDocument/2006/relationships/hyperlink" Target="https://techcrunch.com/2024/09/18/linkedin-scraped-user-data-for-training-before-updating-its-terms-of-service/" TargetMode="External"/><Relationship Id="rId4" Type="http://schemas.openxmlformats.org/officeDocument/2006/relationships/hyperlink" Target="https://www.cnn.com/2024/05/22/tech/microsoft-ai-tool-privacy-recall/index.html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Week 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Privacy, anonymity and paranoia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330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C74FF-8672-6848-9829-B2192AE93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does your browser know?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63841E-B1C1-B543-AC48-F50D1C6879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IP</a:t>
            </a:r>
          </a:p>
          <a:p>
            <a:r>
              <a:rPr lang="en-US"/>
              <a:t>Tracking Cookies</a:t>
            </a:r>
          </a:p>
          <a:p>
            <a:r>
              <a:rPr lang="en-US"/>
              <a:t>Browser fingerprinting</a:t>
            </a:r>
          </a:p>
          <a:p>
            <a:r>
              <a:rPr lang="en-US"/>
              <a:t>Network monitoring</a:t>
            </a:r>
          </a:p>
          <a:p>
            <a:r>
              <a:rPr lang="en-US"/>
              <a:t>Webkay.robinlinus.com</a:t>
            </a:r>
          </a:p>
        </p:txBody>
      </p:sp>
      <p:pic>
        <p:nvPicPr>
          <p:cNvPr id="4" name="Picture 3" descr="upset person saying why didn't i clear my browser history" title="meme anim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4211" y="2298675"/>
            <a:ext cx="4095750" cy="307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954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02BEF-90AF-484F-AD5A-D72A040C2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does your smartphone know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87C8FB-2F3E-7D43-9133-32444BB91B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 permissions</a:t>
            </a:r>
          </a:p>
          <a:p>
            <a:r>
              <a:rPr lang="en-US" dirty="0"/>
              <a:t>Sensors</a:t>
            </a:r>
          </a:p>
          <a:p>
            <a:r>
              <a:rPr lang="en-US" dirty="0"/>
              <a:t>Location</a:t>
            </a:r>
          </a:p>
          <a:p>
            <a:r>
              <a:rPr lang="en-US" dirty="0" err="1" smtClean="0"/>
              <a:t>Supercookies</a:t>
            </a:r>
            <a:endParaRPr lang="en-US" dirty="0" smtClean="0"/>
          </a:p>
          <a:p>
            <a:r>
              <a:rPr lang="en-US" dirty="0" smtClean="0"/>
              <a:t>Sound/video</a:t>
            </a:r>
          </a:p>
          <a:p>
            <a:r>
              <a:rPr lang="en-US" dirty="0"/>
              <a:t>Wi-Fi </a:t>
            </a:r>
            <a:r>
              <a:rPr lang="en-US" dirty="0" smtClean="0"/>
              <a:t>broadcasting</a:t>
            </a:r>
            <a:endParaRPr lang="en-US" dirty="0"/>
          </a:p>
          <a:p>
            <a:r>
              <a:rPr lang="en-US" dirty="0"/>
              <a:t>Terms of service and EULAs</a:t>
            </a:r>
          </a:p>
        </p:txBody>
      </p:sp>
      <p:pic>
        <p:nvPicPr>
          <p:cNvPr id="4" name="Picture 3" descr="Picard  holding phone in data's torso saying Smartphones, Picard uses android" title="meme star tre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700" y="1285875"/>
            <a:ext cx="5802337" cy="525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544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DDE4C-53D2-5741-9B7B-60EC72350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does google know?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3F10C-CDB3-264C-A482-576B4468A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Search history</a:t>
            </a:r>
          </a:p>
          <a:p>
            <a:r>
              <a:rPr lang="en-US" dirty="0"/>
              <a:t>Emails contents</a:t>
            </a:r>
          </a:p>
          <a:p>
            <a:r>
              <a:rPr lang="en-US" dirty="0"/>
              <a:t>Purchases </a:t>
            </a:r>
          </a:p>
          <a:p>
            <a:r>
              <a:rPr lang="en-US" dirty="0"/>
              <a:t>Associations </a:t>
            </a:r>
          </a:p>
          <a:p>
            <a:r>
              <a:rPr lang="en-US" dirty="0">
                <a:hlinkClick r:id="rId3"/>
              </a:rPr>
              <a:t>How to opt out of Google's AI training</a:t>
            </a:r>
          </a:p>
        </p:txBody>
      </p:sp>
      <p:pic>
        <p:nvPicPr>
          <p:cNvPr id="4" name="Picture 3" descr="what if one day google was deleted and we couldn't google what happened to google?" title="meme keanu reeve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7602" y="4150658"/>
            <a:ext cx="2558296" cy="2544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191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social media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67951"/>
            <a:ext cx="6169685" cy="4180448"/>
          </a:xfrm>
        </p:spPr>
        <p:txBody>
          <a:bodyPr/>
          <a:lstStyle/>
          <a:p>
            <a:r>
              <a:rPr lang="en-US" dirty="0" smtClean="0"/>
              <a:t>If you have the app, anything you gave permissions for</a:t>
            </a:r>
          </a:p>
          <a:p>
            <a:r>
              <a:rPr lang="en-US" dirty="0" smtClean="0"/>
              <a:t>What you interact with</a:t>
            </a:r>
          </a:p>
          <a:p>
            <a:r>
              <a:rPr lang="en-US" dirty="0" smtClean="0"/>
              <a:t>What you look like</a:t>
            </a:r>
          </a:p>
          <a:p>
            <a:r>
              <a:rPr lang="en-US" dirty="0"/>
              <a:t>Knowledge based questions (and answers</a:t>
            </a:r>
            <a:r>
              <a:rPr lang="en-US" dirty="0" smtClean="0"/>
              <a:t>)</a:t>
            </a:r>
          </a:p>
          <a:p>
            <a:r>
              <a:rPr lang="en-US" dirty="0">
                <a:hlinkClick r:id="rId3"/>
              </a:rPr>
              <a:t>Opting out of AI training</a:t>
            </a:r>
          </a:p>
        </p:txBody>
      </p:sp>
      <p:pic>
        <p:nvPicPr>
          <p:cNvPr id="4" name="Picture 3" descr="Social media explained using coffee" title="infographi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0514" y="2912012"/>
            <a:ext cx="4555458" cy="3794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780437"/>
      </p:ext>
    </p:extLst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/>
              <a:t>What Does the AI in Everything Know?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/>
            <a:r>
              <a:rPr sz="2000"/>
              <a:t>Meta: since December 16, 2025, chats with Meta AI are used to target ads, with no opt-out in the US</a:t>
            </a:r>
          </a:p>
          <a:p>
            <a:pPr lvl="1"/>
            <a:r>
              <a:rPr sz="1600">
                <a:hlinkClick r:id="rId2"/>
              </a:rPr>
              <a:t>Source: TechCrunch</a:t>
            </a:r>
          </a:p>
          <a:p>
            <a:pPr/>
            <a:r>
              <a:rPr sz="2000"/>
              <a:t>LinkedIn: uses member data to train AI by default, so you have to opt out</a:t>
            </a:r>
          </a:p>
          <a:p>
            <a:pPr lvl="1"/>
            <a:r>
              <a:rPr sz="1600">
                <a:hlinkClick r:id="rId3"/>
              </a:rPr>
              <a:t>Source: TechCrunch</a:t>
            </a:r>
          </a:p>
          <a:p>
            <a:pPr/>
            <a:r>
              <a:rPr sz="2000"/>
              <a:t>Google: a 2026 settings change keeps more of your uploaded images, audio, and video to improve its AI</a:t>
            </a:r>
          </a:p>
          <a:p>
            <a:pPr/>
            <a:r>
              <a:rPr sz="2000"/>
              <a:t>Microsoft Recall: screenshots your screen every few seconds. After privacy experts raised alarms, Microsoft made it opt-in, and apps like Signal now block it</a:t>
            </a:r>
          </a:p>
          <a:p>
            <a:pPr lvl="1"/>
            <a:r>
              <a:rPr sz="1600">
                <a:hlinkClick r:id="rId4"/>
              </a:rPr>
              <a:t>Source: CNN</a:t>
            </a:r>
          </a:p>
          <a:p>
            <a:pPr/>
            <a:r>
              <a:rPr sz="2000"/>
              <a:t>Hidden or confusing opt-outs are a dark pattern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A12BC-7065-3F44-A1DE-207BC2DE1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your “likes” say about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5C0584-798F-8141-80E1-DD9CF9E82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2052918"/>
            <a:ext cx="8946541" cy="4195481"/>
          </a:xfrm>
        </p:spPr>
        <p:txBody>
          <a:bodyPr/>
          <a:lstStyle/>
          <a:p>
            <a:r>
              <a:rPr lang="en-US"/>
              <a:t>https://www.ted.com/talks/jennifer_golbeck_the_curly_fry_conundrum_why_social_media_likes_say_more_than_you_might_think</a:t>
            </a:r>
          </a:p>
        </p:txBody>
      </p:sp>
    </p:spTree>
    <p:extLst>
      <p:ext uri="{BB962C8B-B14F-4D97-AF65-F5344CB8AC3E}">
        <p14:creationId xmlns:p14="http://schemas.microsoft.com/office/powerpoint/2010/main" val="3257741119"/>
      </p:ext>
    </p:extLst>
  </p:cSld>
  <p:clrMapOvr>
    <a:masterClrMapping/>
  </p:clrMapOvr>
</p:sld>
</file>

<file path=ppt/theme/_rels/them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71</TotalTime>
  <Words>99</Words>
  <Application>Microsoft Office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Century Gothic</vt:lpstr>
      <vt:lpstr>Wingdings 3</vt:lpstr>
      <vt:lpstr>Ion</vt:lpstr>
      <vt:lpstr>Week 5</vt:lpstr>
      <vt:lpstr>What does your browser know?</vt:lpstr>
      <vt:lpstr>What does your smartphone know</vt:lpstr>
      <vt:lpstr>What does google know?</vt:lpstr>
      <vt:lpstr>What does social media know</vt:lpstr>
      <vt:lpstr>What your “likes” say about you</vt:lpstr>
    </vt:vector>
  </TitlesOfParts>
  <Company>Northern Essex Community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Holden-Gouveia, Adrianna</dc:creator>
  <cp:lastModifiedBy>Adrianna Holden-Gouveia</cp:lastModifiedBy>
  <cp:revision>15</cp:revision>
  <dcterms:created xsi:type="dcterms:W3CDTF">2017-09-07T14:55:32Z</dcterms:created>
  <dcterms:modified xsi:type="dcterms:W3CDTF">2018-01-29T22:03:12Z</dcterms:modified>
</cp:coreProperties>
</file>